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7086600" cy="93726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280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E65FE-2A88-4FD9-B6A6-789FC03E3700}" type="datetimeFigureOut">
              <a:rPr lang="es-MX" smtClean="0"/>
              <a:pPr/>
              <a:t>2013-03-05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D8A7A4-8330-4E2F-9884-6090B0C81E1D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0" y="-3"/>
          <a:ext cx="6858000" cy="9144002"/>
        </p:xfrm>
        <a:graphic>
          <a:graphicData uri="http://schemas.openxmlformats.org/drawingml/2006/table">
            <a:tbl>
              <a:tblPr/>
              <a:tblGrid>
                <a:gridCol w="1183112"/>
                <a:gridCol w="2688656"/>
                <a:gridCol w="927393"/>
                <a:gridCol w="982985"/>
                <a:gridCol w="1075854"/>
              </a:tblGrid>
              <a:tr h="36154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latin typeface="Calibri"/>
                          <a:ea typeface="Calibri"/>
                          <a:cs typeface="Times New Roman"/>
                        </a:rPr>
                        <a:t>Identificación de Competencias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</a:tr>
              <a:tr h="127041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Competencias de la RIEMS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Definición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La identifico  claramente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1.SÍ  2.NO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En qué parte del proceso del proyecto la observo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solidFill>
                            <a:srgbClr val="FFFFFF"/>
                          </a:solidFill>
                          <a:latin typeface="Calibri"/>
                          <a:ea typeface="Calibri"/>
                          <a:cs typeface="Times New Roman"/>
                        </a:rPr>
                        <a:t>Con cual(es) me quedo para el proyecto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5F91"/>
                    </a:solidFill>
                  </a:tcPr>
                </a:tc>
              </a:tr>
              <a:tr h="176753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latin typeface="Calibri"/>
                          <a:ea typeface="Calibri"/>
                          <a:cs typeface="Times New Roman"/>
                        </a:rPr>
                        <a:t>1.Se auto determina y cuida de sí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latin typeface="Calibri"/>
                          <a:ea typeface="Calibri"/>
                          <a:cs typeface="Times New Roman"/>
                        </a:rPr>
                        <a:t>1.1. Se conoce y valora a si mismo y aborda  problemas y retos teniendo en cuenta los objetivos que persigue.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latin typeface="Calibri"/>
                          <a:ea typeface="Calibri"/>
                          <a:cs typeface="Times New Roman"/>
                        </a:rPr>
                        <a:t>1.2. Es sensible al arte y participa en la apreciación e interpretación de sus expresiones en distintos géneros.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latin typeface="Calibri"/>
                          <a:ea typeface="Calibri"/>
                          <a:cs typeface="Times New Roman"/>
                        </a:rPr>
                        <a:t>1.3. Elige y practica estilos de vida saludables</a:t>
                      </a: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377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latin typeface="Calibri"/>
                          <a:ea typeface="Calibri"/>
                          <a:cs typeface="Times New Roman"/>
                        </a:rPr>
                        <a:t>2. Se expresa y comunica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latin typeface="Calibri"/>
                          <a:ea typeface="Calibri"/>
                          <a:cs typeface="Times New Roman"/>
                        </a:rPr>
                        <a:t>2.2. Escucha, interpreta y emite mensajes pertinentes en distintos contextos mediante la utilización de medios, códigos y herramientas apropiados.</a:t>
                      </a: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65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latin typeface="Calibri"/>
                          <a:ea typeface="Calibri"/>
                          <a:cs typeface="Times New Roman"/>
                        </a:rPr>
                        <a:t>3. Piensa crítica y reflexivamente.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latin typeface="Calibri"/>
                          <a:ea typeface="Calibri"/>
                          <a:cs typeface="Times New Roman"/>
                        </a:rPr>
                        <a:t>3.1. Desarrolla innovaciones y propone soluciones a problemas a partir de métodos establecidos.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latin typeface="Calibri"/>
                          <a:ea typeface="Calibri"/>
                          <a:cs typeface="Times New Roman"/>
                        </a:rPr>
                        <a:t>3.2. Sustenta una postura personal sobre temas de interés y relevancia general, considerando otros puntos de vista de manera crítica y reflexiva.</a:t>
                      </a: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8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latin typeface="Calibri"/>
                          <a:ea typeface="Calibri"/>
                          <a:cs typeface="Times New Roman"/>
                        </a:rPr>
                        <a:t>4.- Aprende de forma autónoma.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latin typeface="Calibri"/>
                          <a:ea typeface="Calibri"/>
                          <a:cs typeface="Times New Roman"/>
                        </a:rPr>
                        <a:t>4.1. Aprende por iniciativa e interés propio   a lo largo de la vida.</a:t>
                      </a: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82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latin typeface="Calibri"/>
                          <a:ea typeface="Calibri"/>
                          <a:cs typeface="Times New Roman"/>
                        </a:rPr>
                        <a:t>5.- Trabaja en forma colaborativa.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latin typeface="Calibri"/>
                          <a:ea typeface="Calibri"/>
                          <a:cs typeface="Times New Roman"/>
                        </a:rPr>
                        <a:t>5.1. Participa y colabora de manera efectiva en equipos diversos.</a:t>
                      </a: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84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 b="1">
                          <a:latin typeface="Calibri"/>
                          <a:ea typeface="Calibri"/>
                          <a:cs typeface="Times New Roman"/>
                        </a:rPr>
                        <a:t>6.- Participa con responsabilidad en la sociedad</a:t>
                      </a: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latin typeface="Calibri"/>
                          <a:ea typeface="Calibri"/>
                          <a:cs typeface="Times New Roman"/>
                        </a:rPr>
                        <a:t>6.1. Participa con una conciencia cívica y ética en la vida de su comunidad, región, México y el mundo.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latin typeface="Calibri"/>
                          <a:ea typeface="Calibri"/>
                          <a:cs typeface="Times New Roman"/>
                        </a:rPr>
                        <a:t>6.2. Mantiene una actitud respetuosa hacia la interculturalidad y la diversidad de creencias, valores, ideas y prácticas sociales.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MX" sz="1100">
                          <a:latin typeface="Calibri"/>
                          <a:ea typeface="Calibri"/>
                          <a:cs typeface="Times New Roman"/>
                        </a:rPr>
                        <a:t>6.3. Contribuye al desarrollo sustentable de manera crítica, con acciones  responsables.</a:t>
                      </a: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MX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7107" marR="27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272</Words>
  <Application>Microsoft Office PowerPoint</Application>
  <PresentationFormat>Presentación en pantalla (4:3)</PresentationFormat>
  <Paragraphs>24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Diapositiva 1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Construye-T</dc:creator>
  <cp:lastModifiedBy>Construye-T</cp:lastModifiedBy>
  <cp:revision>6</cp:revision>
  <dcterms:created xsi:type="dcterms:W3CDTF">2013-02-25T19:20:23Z</dcterms:created>
  <dcterms:modified xsi:type="dcterms:W3CDTF">2013-03-05T14:40:55Z</dcterms:modified>
</cp:coreProperties>
</file>